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6858000" cy="9144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6A6"/>
    <a:srgbClr val="1890FF"/>
    <a:srgbClr val="367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5199" y="574675"/>
            <a:ext cx="2387600" cy="63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858000" h="9144000">
                <a:moveTo>
                  <a:pt x="0" y="9144000"/>
                </a:moveTo>
                <a:lnTo>
                  <a:pt x="6858000" y="9144000"/>
                </a:lnTo>
                <a:lnTo>
                  <a:pt x="6858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7605" y="4920615"/>
            <a:ext cx="454152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吉学网（小程序）</a:t>
            </a:r>
            <a:r>
              <a:rPr lang="en-US" altLang="zh-CN" sz="2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 </a:t>
            </a: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操作手册</a:t>
            </a:r>
            <a:endParaRPr lang="zh-CN" altLang="en-US" sz="2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9f365b5ba33d09863afee1d90638761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" y="291465"/>
            <a:ext cx="1309370" cy="255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4355" y="8517255"/>
            <a:ext cx="32080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吉林省中玖科技发展有限公司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C:\Users\Administrator\Desktop\glogo.pngg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85340" y="1876425"/>
            <a:ext cx="2687320" cy="243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九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70" y="2186940"/>
            <a:ext cx="2717165" cy="108019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982845" y="633095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完善学籍信息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保存学籍信息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30195" y="836295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签字确认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Administrator\Desktop\锐博\产品\教育厅\源文件\一期\手写签名 - 学生.jpg手写签名 - 学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73593" y="2197418"/>
            <a:ext cx="2710180" cy="5869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1335" y="593090"/>
            <a:ext cx="327469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  一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5560" y="8356600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完成学籍信息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Administrator\Desktop\锐博\产品\教育厅\源文件\一期\学生首页 - 副本.jpg学生首页 -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73910" y="2198053"/>
            <a:ext cx="2709545" cy="5868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一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2060" y="7414260"/>
            <a:ext cx="4373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微信扫码进入“小程序”</a:t>
            </a:r>
            <a:endParaRPr lang="zh-CN" altLang="en-US" sz="3000"/>
          </a:p>
        </p:txBody>
      </p:sp>
      <p:pic>
        <p:nvPicPr>
          <p:cNvPr id="3" name="图片 2" descr="gh_4b5176d19b0c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290" y="2802255"/>
            <a:ext cx="3742055" cy="3742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03195" y="829691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登录小程序</a:t>
            </a:r>
            <a:endParaRPr lang="zh-CN" sz="2000"/>
          </a:p>
        </p:txBody>
      </p:sp>
      <p:pic>
        <p:nvPicPr>
          <p:cNvPr id="3" name="图片 2" descr="C:\Users\Administrator\Desktop\锐博\产品\教育厅\源文件\一期\登录.jpg登录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72640" y="2195830"/>
            <a:ext cx="2712085" cy="5872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6195" y="8312150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获取微信信息</a:t>
            </a:r>
            <a:endParaRPr lang="zh-CN" sz="2000"/>
          </a:p>
        </p:txBody>
      </p:sp>
      <p:pic>
        <p:nvPicPr>
          <p:cNvPr id="3" name="图片 2" descr="C:\Users\Administrator\Desktop\锐博\产品\教育厅\源文件\一期\微信授权.jpg微信授权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72640" y="2195830"/>
            <a:ext cx="2712085" cy="5872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9515" y="831215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获取微信手机号</a:t>
            </a:r>
            <a:endParaRPr lang="zh-CN" sz="2000"/>
          </a:p>
        </p:txBody>
      </p:sp>
      <p:pic>
        <p:nvPicPr>
          <p:cNvPr id="3" name="图片 2" descr="C:\Users\Administrator\Desktop\锐博\产品\教育厅\源文件\一期\微信一键授权.jpg微信一键授权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72958" y="2195830"/>
            <a:ext cx="2711450" cy="5872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19580" y="8312150"/>
            <a:ext cx="3419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输入姓名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身份证号查询学籍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Administrator\Desktop\锐博\产品\教育厅\源文件\一期\学生入口.jpg学生入口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2958" y="2196465"/>
            <a:ext cx="2711450" cy="5871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0195" y="8343900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拍照上传身证份信息面、国徽面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440" y="2177415"/>
            <a:ext cx="2372360" cy="587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1195" y="8362950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拍照本人照片，核实身份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Administrator\Desktop\锐博\产品\教育厅\源文件\一期\照片对比.jpg照片对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73275" y="2196465"/>
            <a:ext cx="2710815" cy="5871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814195"/>
          </a:xfrm>
          <a:custGeom>
            <a:avLst/>
            <a:gdLst/>
            <a:ahLst/>
            <a:cxnLst/>
            <a:rect l="l" t="t" r="r" b="b"/>
            <a:pathLst>
              <a:path w="6858000" h="1814195">
                <a:moveTo>
                  <a:pt x="0" y="0"/>
                </a:moveTo>
                <a:lnTo>
                  <a:pt x="6857669" y="0"/>
                </a:lnTo>
                <a:lnTo>
                  <a:pt x="6857669" y="1814195"/>
                </a:lnTo>
                <a:lnTo>
                  <a:pt x="0" y="1814195"/>
                </a:lnTo>
                <a:lnTo>
                  <a:pt x="0" y="0"/>
                </a:lnTo>
                <a:close/>
              </a:path>
            </a:pathLst>
          </a:custGeom>
          <a:solidFill>
            <a:srgbClr val="2256A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835" y="574675"/>
            <a:ext cx="23869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65630" algn="l"/>
              </a:tabLst>
            </a:pP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	</a:t>
            </a:r>
            <a:r>
              <a:rPr lang="zh-CN"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</a:t>
            </a:r>
            <a:r>
              <a:rPr sz="4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步</a:t>
            </a:r>
            <a:endParaRPr sz="40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5195" y="836295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登录成功，进入首页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Administrator\Desktop\锐博\产品\教育厅\源文件\一期\学生首页.jpg学生首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73275" y="2197418"/>
            <a:ext cx="2710815" cy="58693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46,&quot;width&quot;:4270}"/>
</p:tagLst>
</file>

<file path=ppt/tags/tag2.xml><?xml version="1.0" encoding="utf-8"?>
<p:tagLst xmlns:p="http://schemas.openxmlformats.org/presentationml/2006/main">
  <p:tag name="KSO_WM_UNIT_PLACING_PICTURE_USER_VIEWPORT" val="{&quot;height&quot;:9246,&quot;width&quot;:4270}"/>
</p:tagLst>
</file>

<file path=ppt/tags/tag3.xml><?xml version="1.0" encoding="utf-8"?>
<p:tagLst xmlns:p="http://schemas.openxmlformats.org/presentationml/2006/main">
  <p:tag name="KSO_WM_UNIT_PLACING_PICTURE_USER_VIEWPORT" val="{&quot;height&quot;:9246,&quot;width&quot;:4270}"/>
</p:tagLst>
</file>

<file path=ppt/tags/tag4.xml><?xml version="1.0" encoding="utf-8"?>
<p:tagLst xmlns:p="http://schemas.openxmlformats.org/presentationml/2006/main">
  <p:tag name="KSO_WM_UNIT_PLACING_PICTURE_USER_VIEWPORT" val="{&quot;height&quot;:9246,&quot;width&quot;:427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Think</cp:lastModifiedBy>
  <cp:revision>11</cp:revision>
  <dcterms:created xsi:type="dcterms:W3CDTF">2020-11-03T05:59:00Z</dcterms:created>
  <dcterms:modified xsi:type="dcterms:W3CDTF">2021-01-06T06:07:16Z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1900-01-01T08:00:00Z</vt:filetime>
  </property>
  <property fmtid="{D5CDD505-2E9C-101B-9397-08002B2CF9AE}" pid="3" name="Creator">
    <vt:lpwstr>WPS 演示</vt:lpwstr>
  </property>
  <property fmtid="{D5CDD505-2E9C-101B-9397-08002B2CF9AE}" pid="4" name="LastSaved">
    <vt:filetime>1900-01-01T08:00:00Z</vt:filetime>
  </property>
  <property fmtid="{D5CDD505-2E9C-101B-9397-08002B2CF9AE}" pid="5" name="KSOProductBuildVer">
    <vt:lpwstr>2052-11.1.0.9991</vt:lpwstr>
  </property>
</Properties>
</file>